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410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DE891-47AE-47ED-83AB-E74488FE41E7}" v="2" dt="2023-03-17T16:25:59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4FFC6-2212-4DEC-9A72-E525088E920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FE26A-5D40-4BD6-8E29-3A13FDC22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371A-578F-98BC-7573-521CD2FEC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592D3-74B4-23EE-84AE-D1C5AF4F6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D2C-C19B-B92B-CC7B-B9FCBA56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8AD0-2561-3F20-6829-A61D5C76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C92A-48DD-0D13-33BC-68541A46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E9C0-4F0C-5988-6CAB-CC62ADA2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5302E-6942-76B8-B2C3-B47717EE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A5C8-C63B-4D35-8088-0A6F2E6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14ED5-F70E-0E9D-105E-A2A03F44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F439-BC2D-9152-3F05-3C8433CF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312BA-DD69-726C-7C96-C76CF8080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D1CB1-D48F-D27B-D5FE-ABE63AE24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52066-79A7-ACF3-F60C-9B849F7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0E9FE-041A-9019-F1ED-2C70D397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06A63-F128-A374-458B-BF0F43A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2BCE-CF0B-E9B7-3977-8B8E3191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16EB-8BA8-44A2-3DC0-9B6E3888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BF48-C1DB-D37D-EF4D-27BBB72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F0CE-84E6-4463-A29D-2E0B0937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0BDFB-C5E2-A936-9926-A85B1147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FE91-671C-A791-FABE-8D2E289C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CE47-AB76-44A0-098B-3119B664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1175-7782-9E1D-8320-D2B6299E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CA52-3C27-04FD-F798-93C63F1F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17D3-5445-0B4B-C1FB-E4C7321A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A720-4B3E-459F-6E92-45D11387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87A5-4887-7B61-C5E6-C894EC6D4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41FB7-9ED1-A2B6-D0ED-142B86290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5C88B-30A5-C61D-6CE2-F5B9E829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5456-C0BB-255B-FFBA-B87AE67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28B9A-D810-712D-F353-137D799B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7630-5E9F-3E88-968A-CC9C1138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4C160-5877-0E6C-89E5-845C571C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40F29-3BE0-B851-B171-0306FEA9C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B3EAC-84BB-1533-88EF-D0DB0DE54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5A0E8-D781-9A6B-4F4C-9140AAD48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8DEEF-0B3C-EC58-EFD6-0EED3784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B7EE5-F27C-DC77-CADF-0ADF664E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EC8D2-D63E-102A-F209-9D5BA2F7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C4F-BA40-09B1-1DC4-E22C7707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A229A-510D-9321-0D30-DA1283B3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0B3CA-133F-656C-5F8C-07D1CB7E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AF0B-43D2-0D72-05CE-7BC0B0CD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82E12-36F3-D736-254E-156D60FC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FFFF2-85F5-CBA5-D684-2DF1AC2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AE4F-93EE-93E4-B538-F47464B3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0CB1-C291-9953-A203-39B1F30D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7DAE-EF96-169B-1621-953A8E80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E4822-C096-F2A4-7FD2-E899A3A61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1619-D3E1-74BD-FF48-8218B0B3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5C74-9A0D-8C06-CEDC-87E44CBD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8695A-4817-0AFB-93D9-52239074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7D0D-C73A-3229-9A58-E5A4557E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E969A-F084-AD62-A857-0A3BB09F9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185A7-A9FD-DC76-5F0A-91D5CD38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EF54-2918-5B78-B36B-841AAEB9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B398E-35DD-8B8E-A1BF-4B788E6A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658CB-EA5D-6DD2-15BF-811CCF4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5282E-D94F-63E3-8507-E1B4DCC3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2C7D-87C5-0ABE-46F4-3E4F2B4A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AC586-94B0-44D1-739E-FD8E9EFCD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5820-CAF6-4EE7-8A11-191CF370007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4893-C9A6-7F5E-3815-40D0BEC9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D46F-A2BF-65F4-75D7-5E6F1AA1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4B9F-448A-4234-8075-3E2E5EF6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7CB221-2FFA-15B7-99DE-62F9AF6C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7A7A9-A6C9-EACD-1E60-27137114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035" y="5181601"/>
            <a:ext cx="4882914" cy="28908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dirty="0"/>
              <a:t>Road Closures</a:t>
            </a:r>
          </a:p>
          <a:p>
            <a:pPr lvl="2"/>
            <a:r>
              <a:rPr lang="en-US" sz="1600" dirty="0"/>
              <a:t>Must use line, not point</a:t>
            </a:r>
          </a:p>
          <a:p>
            <a:pPr lvl="2"/>
            <a:r>
              <a:rPr lang="en-US" sz="1600" dirty="0"/>
              <a:t>Must draw line </a:t>
            </a:r>
            <a:r>
              <a:rPr lang="en-US" sz="1600" u="sng" dirty="0"/>
              <a:t>in direction of traffic</a:t>
            </a:r>
            <a:endParaRPr lang="en-US" sz="1600" dirty="0"/>
          </a:p>
          <a:p>
            <a:pPr lvl="2"/>
            <a:r>
              <a:rPr lang="en-US" sz="1600" dirty="0"/>
              <a:t>If the closure is in both directions, it is ok to draw the polyline in either direction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40A4D-5F3F-2433-2B38-E57D3B3D1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899" r="34219" b="17785"/>
          <a:stretch/>
        </p:blipFill>
        <p:spPr>
          <a:xfrm>
            <a:off x="6883564" y="238125"/>
            <a:ext cx="5141904" cy="4943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0EA24-C6EA-09BF-5ABB-9DB0634B1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5" t="7994" r="19610" b="21051"/>
          <a:stretch/>
        </p:blipFill>
        <p:spPr>
          <a:xfrm>
            <a:off x="333376" y="2543175"/>
            <a:ext cx="6282690" cy="4048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57D2B2-AD86-9BBD-C057-B88656318B14}"/>
              </a:ext>
            </a:extLst>
          </p:cNvPr>
          <p:cNvSpPr txBox="1"/>
          <p:nvPr/>
        </p:nvSpPr>
        <p:spPr>
          <a:xfrm>
            <a:off x="333376" y="1857376"/>
            <a:ext cx="793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Clone Incident:  Don’t just take old incidents and “re-use” them!</a:t>
            </a:r>
          </a:p>
          <a:p>
            <a:r>
              <a:rPr lang="en-US" dirty="0"/>
              <a:t>Clone them instead.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FBF57B-6517-7965-29C1-C675A2DF62F7}"/>
              </a:ext>
            </a:extLst>
          </p:cNvPr>
          <p:cNvSpPr/>
          <p:nvPr/>
        </p:nvSpPr>
        <p:spPr>
          <a:xfrm>
            <a:off x="3932809" y="2709863"/>
            <a:ext cx="230819" cy="4061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E13FD2-6D5A-1F0D-83BA-A358D1176710}"/>
              </a:ext>
            </a:extLst>
          </p:cNvPr>
          <p:cNvCxnSpPr>
            <a:cxnSpLocks/>
          </p:cNvCxnSpPr>
          <p:nvPr/>
        </p:nvCxnSpPr>
        <p:spPr>
          <a:xfrm flipV="1">
            <a:off x="8964210" y="2645546"/>
            <a:ext cx="2088489" cy="1331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062C11-F1F6-3B6C-B084-630CE79BD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129" t="28640" r="37811" b="37442"/>
          <a:stretch/>
        </p:blipFill>
        <p:spPr>
          <a:xfrm>
            <a:off x="208327" y="269544"/>
            <a:ext cx="7243763" cy="3376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6274D6-603A-B7BF-225C-CAE739F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240" y="1320764"/>
            <a:ext cx="391421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highlight>
                  <a:srgbClr val="C0C0C0"/>
                </a:highlight>
              </a:rPr>
              <a:t>Use this where the work zone condition(ie lane closure) comes and goes between the Start Time and End Time.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72C8C0-34BB-2C1C-3B3F-B1BA4FF214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114" t="28495" r="40802" b="46771"/>
          <a:stretch/>
        </p:blipFill>
        <p:spPr>
          <a:xfrm>
            <a:off x="4322964" y="3920007"/>
            <a:ext cx="7869036" cy="288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119DA-E847-2632-6D63-0CF8B468BD76}"/>
              </a:ext>
            </a:extLst>
          </p:cNvPr>
          <p:cNvSpPr txBox="1"/>
          <p:nvPr/>
        </p:nvSpPr>
        <p:spPr>
          <a:xfrm>
            <a:off x="556471" y="3837294"/>
            <a:ext cx="4805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Work Zone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Days and Times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E1580D-9A79-9AE4-3674-B560D57D1277}"/>
              </a:ext>
            </a:extLst>
          </p:cNvPr>
          <p:cNvSpPr/>
          <p:nvPr/>
        </p:nvSpPr>
        <p:spPr>
          <a:xfrm>
            <a:off x="2503504" y="269544"/>
            <a:ext cx="4509856" cy="10553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EFDA44-E5C3-15ED-BA68-89FC6092F5DB}"/>
              </a:ext>
            </a:extLst>
          </p:cNvPr>
          <p:cNvSpPr/>
          <p:nvPr/>
        </p:nvSpPr>
        <p:spPr>
          <a:xfrm>
            <a:off x="7254537" y="4141744"/>
            <a:ext cx="4509856" cy="10553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70F4A1-5D0D-4C27-FE72-F310A7E6C850}"/>
              </a:ext>
            </a:extLst>
          </p:cNvPr>
          <p:cNvSpPr/>
          <p:nvPr/>
        </p:nvSpPr>
        <p:spPr>
          <a:xfrm>
            <a:off x="208327" y="2636668"/>
            <a:ext cx="7000341" cy="9660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B4381C-5E05-E93E-2694-2966A4440E5D}"/>
              </a:ext>
            </a:extLst>
          </p:cNvPr>
          <p:cNvSpPr/>
          <p:nvPr/>
        </p:nvSpPr>
        <p:spPr>
          <a:xfrm>
            <a:off x="4402866" y="6397564"/>
            <a:ext cx="1509665" cy="2840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2358D44-99AE-9F08-A9F6-EFA1665C47B9}"/>
              </a:ext>
            </a:extLst>
          </p:cNvPr>
          <p:cNvSpPr txBox="1">
            <a:spLocks/>
          </p:cNvSpPr>
          <p:nvPr/>
        </p:nvSpPr>
        <p:spPr>
          <a:xfrm>
            <a:off x="8257482" y="5364741"/>
            <a:ext cx="33101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highlight>
                  <a:srgbClr val="C0C0C0"/>
                </a:highlight>
              </a:rPr>
              <a:t>Use this when the work zone condition (ie lane closure) is in place Continuously from Start Time to End Time.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B2D30D-F3EE-A553-7B43-8E9A275F5BA0}"/>
              </a:ext>
            </a:extLst>
          </p:cNvPr>
          <p:cNvCxnSpPr>
            <a:cxnSpLocks/>
          </p:cNvCxnSpPr>
          <p:nvPr/>
        </p:nvCxnSpPr>
        <p:spPr>
          <a:xfrm flipH="1">
            <a:off x="2332495" y="2208508"/>
            <a:ext cx="1497713" cy="428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F24C92-4080-B9C7-28C3-4E1C67475E79}"/>
              </a:ext>
            </a:extLst>
          </p:cNvPr>
          <p:cNvCxnSpPr>
            <a:cxnSpLocks/>
          </p:cNvCxnSpPr>
          <p:nvPr/>
        </p:nvCxnSpPr>
        <p:spPr>
          <a:xfrm flipH="1">
            <a:off x="5912531" y="5969609"/>
            <a:ext cx="2344951" cy="582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3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24442B767AD46BD4AE87277622D5C" ma:contentTypeVersion="4" ma:contentTypeDescription="Create a new document." ma:contentTypeScope="" ma:versionID="0b37c3e3d2216910387a68ee1cf3228c">
  <xsd:schema xmlns:xsd="http://www.w3.org/2001/XMLSchema" xmlns:xs="http://www.w3.org/2001/XMLSchema" xmlns:p="http://schemas.microsoft.com/office/2006/metadata/properties" xmlns:ns2="fb791b3d-cb3f-4b07-b050-df70041915da" xmlns:ns3="http://schemas.microsoft.com/sharepoint/v4" targetNamespace="http://schemas.microsoft.com/office/2006/metadata/properties" ma:root="true" ma:fieldsID="bbabe999a52a987cb68fa5753555d893" ns2:_="" ns3:_="">
    <xsd:import namespace="fb791b3d-cb3f-4b07-b050-df70041915d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91b3d-cb3f-4b07-b050-df70041915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188600C2-E632-4693-8166-58B01A8F2387}"/>
</file>

<file path=customXml/itemProps2.xml><?xml version="1.0" encoding="utf-8"?>
<ds:datastoreItem xmlns:ds="http://schemas.openxmlformats.org/officeDocument/2006/customXml" ds:itemID="{50710D9B-7D3A-4BB0-9F43-DDD1F5A84E55}"/>
</file>

<file path=customXml/itemProps3.xml><?xml version="1.0" encoding="utf-8"?>
<ds:datastoreItem xmlns:ds="http://schemas.openxmlformats.org/officeDocument/2006/customXml" ds:itemID="{5434FFBC-D7B2-44D4-88A2-C1CD782AA1E1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104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TIMS Update</vt:lpstr>
      <vt:lpstr>Use this where the work zone condition(ie lane closure) comes and goes between the Start Time and End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 continuous and line direction matters</dc:title>
  <dc:creator>Wells, Kelly</dc:creator>
  <cp:lastModifiedBy>Webster, Nathan A</cp:lastModifiedBy>
  <cp:revision>6</cp:revision>
  <dcterms:created xsi:type="dcterms:W3CDTF">2023-03-01T20:23:09Z</dcterms:created>
  <dcterms:modified xsi:type="dcterms:W3CDTF">2023-03-20T12:28:20Z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0x010100A9524442B767AD46BD4AE87277622D5C</vt:lpwstr>
  </property>
  <property fmtid="{D5CDD505-2E9C-101B-9397-08002B2CF9AE}" pid="3" name="Order">
    <vt:r8>9700</vt:r8>
  </property>
</Properties>
</file>